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58" r:id="rId5"/>
    <p:sldId id="260" r:id="rId6"/>
    <p:sldId id="262" r:id="rId7"/>
    <p:sldId id="261" r:id="rId8"/>
    <p:sldId id="263" r:id="rId9"/>
    <p:sldId id="264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1B3"/>
    <a:srgbClr val="F056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2E9B7-2AD1-4A01-8DEA-3BF98B9E8753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5B459-958C-4253-8308-5A27ABC1DD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amond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86800" cy="9144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ell MT" pitchFamily="18" charset="0"/>
              </a:rPr>
              <a:t>CHANDULAL CHANRAKAR PG COLLEGE PATAN</a:t>
            </a:r>
            <a: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ell MT" pitchFamily="18" charset="0"/>
              </a:rPr>
              <a:t/>
            </a:r>
            <a:br>
              <a:rPr lang="en-US" sz="9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Bell MT" pitchFamily="18" charset="0"/>
              </a:rPr>
            </a:br>
            <a:endParaRPr lang="en-US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2" name="Picture 11" descr="download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981200"/>
            <a:ext cx="4343400" cy="258127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5257800"/>
            <a:ext cx="2895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Guided</a:t>
            </a:r>
            <a:r>
              <a:rPr lang="en-US" sz="2000" b="1" dirty="0" smtClean="0">
                <a:solidFill>
                  <a:srgbClr val="FF0000"/>
                </a:solidFill>
              </a:rPr>
              <a:t> By</a:t>
            </a:r>
          </a:p>
          <a:p>
            <a:endParaRPr lang="en-US" sz="20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Nidhi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Shingh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Thakur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5257800"/>
            <a:ext cx="236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Submited</a:t>
            </a:r>
            <a:r>
              <a:rPr lang="en-US" sz="2400" dirty="0" smtClean="0">
                <a:solidFill>
                  <a:srgbClr val="FF0000"/>
                </a:solidFill>
              </a:rPr>
              <a:t> By</a:t>
            </a:r>
          </a:p>
          <a:p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Nutan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Verma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312420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Edwardian Script ITC" pitchFamily="66" charset="0"/>
              </a:rPr>
              <a:t>Thank You</a:t>
            </a:r>
            <a:endParaRPr lang="en-US" sz="9600" b="1" dirty="0">
              <a:latin typeface="Edwardian Script ITC" pitchFamily="66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3200"/>
            <a:ext cx="6324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dirty="0" smtClean="0">
                <a:latin typeface="Bodoni MT" pitchFamily="18" charset="0"/>
              </a:rPr>
              <a:t>Introduction of Programming Language</a:t>
            </a:r>
            <a:endParaRPr lang="en-US" sz="3600" dirty="0">
              <a:latin typeface="Bodoni MT" pitchFamily="18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F71B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7000" y="228600"/>
            <a:ext cx="335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7030A0"/>
                </a:solidFill>
                <a:latin typeface="Baskerville Old Face" pitchFamily="18" charset="0"/>
              </a:rPr>
              <a:t>CONTENT</a:t>
            </a:r>
            <a:endParaRPr lang="en-US" sz="4000" dirty="0">
              <a:solidFill>
                <a:srgbClr val="7030A0"/>
              </a:solidFill>
              <a:latin typeface="Baskerville Old Fac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1524000"/>
            <a:ext cx="6324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4400" dirty="0" smtClean="0"/>
              <a:t>  Introduction</a:t>
            </a:r>
          </a:p>
          <a:p>
            <a:pPr>
              <a:buFont typeface="Wingdings" pitchFamily="2" charset="2"/>
              <a:buChar char="v"/>
            </a:pPr>
            <a:r>
              <a:rPr lang="en-US" sz="4400" dirty="0" smtClean="0"/>
              <a:t> </a:t>
            </a:r>
            <a:r>
              <a:rPr lang="en-US" sz="4400" dirty="0" smtClean="0"/>
              <a:t> Programming Language</a:t>
            </a:r>
          </a:p>
          <a:p>
            <a:pPr>
              <a:buFont typeface="Wingdings" pitchFamily="2" charset="2"/>
              <a:buChar char="v"/>
            </a:pPr>
            <a:r>
              <a:rPr lang="en-US" sz="4400" dirty="0" smtClean="0"/>
              <a:t> </a:t>
            </a:r>
            <a:r>
              <a:rPr lang="en-US" sz="4400" dirty="0" smtClean="0"/>
              <a:t> Types</a:t>
            </a:r>
          </a:p>
          <a:p>
            <a:pPr>
              <a:buFont typeface="Wingdings" pitchFamily="2" charset="2"/>
              <a:buChar char="v"/>
            </a:pPr>
            <a:r>
              <a:rPr lang="en-US" sz="4400" dirty="0" smtClean="0"/>
              <a:t> </a:t>
            </a:r>
            <a:r>
              <a:rPr lang="en-US" sz="4400" dirty="0" smtClean="0"/>
              <a:t> Advantages</a:t>
            </a:r>
          </a:p>
          <a:p>
            <a:pPr>
              <a:buFont typeface="Wingdings" pitchFamily="2" charset="2"/>
              <a:buChar char="v"/>
            </a:pPr>
            <a:r>
              <a:rPr lang="en-US" sz="4400" dirty="0" smtClean="0"/>
              <a:t> </a:t>
            </a:r>
            <a:r>
              <a:rPr lang="en-US" sz="4400" dirty="0" smtClean="0"/>
              <a:t> Disadvantages </a:t>
            </a:r>
            <a:endParaRPr lang="en-US" sz="44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17999">
              <a:schemeClr val="accent5">
                <a:lumMod val="20000"/>
                <a:lumOff val="80000"/>
              </a:schemeClr>
            </a:gs>
            <a:gs pos="36000">
              <a:schemeClr val="accent5">
                <a:lumMod val="20000"/>
                <a:lumOff val="80000"/>
              </a:schemeClr>
            </a:gs>
            <a:gs pos="61000">
              <a:schemeClr val="accent4">
                <a:lumMod val="20000"/>
                <a:lumOff val="80000"/>
              </a:schemeClr>
            </a:gs>
            <a:gs pos="82001">
              <a:schemeClr val="accent1">
                <a:lumMod val="60000"/>
                <a:lumOff val="40000"/>
              </a:schemeClr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381000"/>
            <a:ext cx="50292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Introduction</a:t>
            </a:r>
            <a:r>
              <a:rPr lang="en-US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:-</a:t>
            </a:r>
            <a:endParaRPr lang="en-US" sz="54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6002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Programming Languages are used especially with </a:t>
            </a:r>
            <a:r>
              <a:rPr lang="en-US" sz="3600" dirty="0" smtClean="0">
                <a:latin typeface="+mj-lt"/>
              </a:rPr>
              <a:t>computer. </a:t>
            </a:r>
            <a:r>
              <a:rPr lang="en-US" sz="3600" dirty="0" smtClean="0">
                <a:latin typeface="+mj-lt"/>
              </a:rPr>
              <a:t>We can use programming languages  to write programs , to express algorithms correctly, or even as a means of human communication.</a:t>
            </a:r>
            <a:endParaRPr lang="en-US" sz="3600" dirty="0">
              <a:latin typeface="+mj-lt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4572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Programming Language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6764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+mj-lt"/>
              </a:rPr>
              <a:t>It is a Language with the help of which software is created . And software set of programs Set of instructions is called program.</a:t>
            </a:r>
          </a:p>
          <a:p>
            <a:r>
              <a:rPr lang="en-US" sz="3600" dirty="0" smtClean="0">
                <a:solidFill>
                  <a:srgbClr val="7030A0"/>
                </a:solidFill>
                <a:latin typeface="+mj-lt"/>
              </a:rPr>
              <a:t>“ Instructions written in a logical Sequence that produce a desired result.”</a:t>
            </a:r>
            <a:endParaRPr lang="en-US" sz="3600" dirty="0" smtClean="0">
              <a:solidFill>
                <a:srgbClr val="7030A0"/>
              </a:solidFill>
              <a:latin typeface="Kruti Dev 011" pitchFamily="2" charset="0"/>
            </a:endParaRPr>
          </a:p>
        </p:txBody>
      </p:sp>
      <p:sp>
        <p:nvSpPr>
          <p:cNvPr id="5" name="Smiley Face 4"/>
          <p:cNvSpPr/>
          <p:nvPr/>
        </p:nvSpPr>
        <p:spPr>
          <a:xfrm>
            <a:off x="1524000" y="457200"/>
            <a:ext cx="457200" cy="457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5638800" y="457200"/>
            <a:ext cx="457200" cy="4572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609600"/>
            <a:ext cx="2438400" cy="4616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Types</a:t>
            </a:r>
            <a:endParaRPr lang="en-US" sz="2400" dirty="0"/>
          </a:p>
        </p:txBody>
      </p:sp>
      <p:cxnSp>
        <p:nvCxnSpPr>
          <p:cNvPr id="4" name="Straight Arrow Connector 3"/>
          <p:cNvCxnSpPr/>
          <p:nvPr/>
        </p:nvCxnSpPr>
        <p:spPr>
          <a:xfrm rot="10800000" flipV="1">
            <a:off x="2971802" y="1066801"/>
            <a:ext cx="838199" cy="685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191002" y="1066802"/>
            <a:ext cx="990601" cy="7619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52600" y="1752600"/>
            <a:ext cx="16764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Low level Language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1828800"/>
            <a:ext cx="16764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High level Language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1618565" y="2343835"/>
            <a:ext cx="725269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2228166" y="2420035"/>
            <a:ext cx="801469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85800" y="3124200"/>
            <a:ext cx="13716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Assembly Language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362200" y="3200400"/>
            <a:ext cx="14478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Machine Language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9" idx="2"/>
          </p:cNvCxnSpPr>
          <p:nvPr/>
        </p:nvCxnSpPr>
        <p:spPr>
          <a:xfrm rot="5400000">
            <a:off x="4857066" y="2571065"/>
            <a:ext cx="649069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2"/>
          </p:cNvCxnSpPr>
          <p:nvPr/>
        </p:nvCxnSpPr>
        <p:spPr>
          <a:xfrm rot="16200000" flipH="1">
            <a:off x="5428565" y="2456766"/>
            <a:ext cx="649071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343400" y="3124200"/>
            <a:ext cx="10668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Object oriented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791200" y="3124200"/>
            <a:ext cx="1524000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Visual Programming</a:t>
            </a:r>
            <a:endParaRPr 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4572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olonna MT" pitchFamily="82" charset="0"/>
              </a:rPr>
              <a:t>Example</a:t>
            </a:r>
            <a:endParaRPr lang="en-US" sz="2800" b="1" dirty="0">
              <a:latin typeface="Colonna MT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828800"/>
            <a:ext cx="6705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 smtClean="0"/>
              <a:t> </a:t>
            </a:r>
            <a:r>
              <a:rPr lang="en-US" sz="3200" dirty="0" smtClean="0">
                <a:solidFill>
                  <a:srgbClr val="002060"/>
                </a:solidFill>
              </a:rPr>
              <a:t>C   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C ++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 C #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 JAVA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 PYTHON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 RUBY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2060"/>
                </a:solidFill>
              </a:rPr>
              <a:t>PEAL 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7-Point Star 3"/>
          <p:cNvSpPr/>
          <p:nvPr/>
        </p:nvSpPr>
        <p:spPr>
          <a:xfrm>
            <a:off x="1828800" y="533400"/>
            <a:ext cx="457200" cy="457200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7-Point Star 4"/>
          <p:cNvSpPr/>
          <p:nvPr/>
        </p:nvSpPr>
        <p:spPr>
          <a:xfrm>
            <a:off x="6248400" y="457200"/>
            <a:ext cx="457200" cy="457200"/>
          </a:xfrm>
          <a:prstGeom prst="star7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04800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Advantages :-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1430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 dirty="0" smtClean="0"/>
              <a:t>  High -Level  Languages are user- friendly                       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 They are similar to English and use English       vocabulary and well – known symbols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 They are easier to learn </a:t>
            </a:r>
          </a:p>
          <a:p>
            <a:pPr>
              <a:buFont typeface="Wingdings" pitchFamily="2" charset="2"/>
              <a:buChar char="§"/>
            </a:pPr>
            <a:r>
              <a:rPr lang="en-US" sz="3200" dirty="0" smtClean="0"/>
              <a:t> </a:t>
            </a:r>
            <a:r>
              <a:rPr lang="en-US" sz="3200" dirty="0" smtClean="0"/>
              <a:t>  They are easier to Maintain</a:t>
            </a:r>
            <a:endParaRPr lang="en-US" sz="3200" dirty="0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Disadvantages:-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6781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  </a:t>
            </a:r>
            <a:r>
              <a:rPr lang="en-US" sz="3600" dirty="0" smtClean="0"/>
              <a:t>A high – level language has to be translated into the machine language by a translator , which takes up time </a:t>
            </a:r>
          </a:p>
          <a:p>
            <a:pPr>
              <a:buFont typeface="Wingdings" pitchFamily="2" charset="2"/>
              <a:buChar char="§"/>
            </a:pPr>
            <a:r>
              <a:rPr lang="en-US" sz="3600" dirty="0" smtClean="0"/>
              <a:t>  The object code generated by a translator might be inefficient compared to an equivalent assembly  language program</a:t>
            </a:r>
            <a:endParaRPr lang="en-US" sz="36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11463718</TotalTime>
  <Words>218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CHANDULAL CHANRAKAR PG COLLEGE PATAN </vt:lpstr>
      <vt:lpstr>Introduction of Programming Language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64</cp:revision>
  <dcterms:created xsi:type="dcterms:W3CDTF">2001-12-31T18:32:30Z</dcterms:created>
  <dcterms:modified xsi:type="dcterms:W3CDTF">2001-12-31T22:25:14Z</dcterms:modified>
</cp:coreProperties>
</file>